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–Иван Арсентьев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«Место ввода цитаты».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870422" y="3302000"/>
            <a:ext cx="9390956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lnSpc>
                <a:spcPts val="5200"/>
              </a:lnSpc>
              <a:defRPr sz="30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Самоорганизация в тонких пленках блок-сополимеров, состоящих из цепей различной композиции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mix5up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052" y="1026467"/>
            <a:ext cx="6189672" cy="6247792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6515100" y="2692399"/>
            <a:ext cx="6007754" cy="205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lnSpc>
                <a:spcPts val="3700"/>
              </a:lnSpc>
              <a:defRPr sz="18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Плёнка из молекул 5-5 и 15-5 (в первой молекуле 5 звеньев одного типа и 5 звеньев другого типа, во второй молекуле 15 звеньев одного типа и 5 звеньев другого типа).</a:t>
            </a:r>
          </a:p>
          <a:p>
            <a:pPr algn="just" defTabSz="457200">
              <a:lnSpc>
                <a:spcPts val="3700"/>
              </a:lnSpc>
              <a:defRPr sz="18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algn="just" defTabSz="457200">
              <a:lnSpc>
                <a:spcPts val="3700"/>
              </a:lnSpc>
              <a:defRPr sz="18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Молекулы не смешаны, при этом молекулы типа 5-5 изначально находятся вверху.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mix15up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556" y="751681"/>
            <a:ext cx="7466016" cy="7134759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6477000" y="2755900"/>
            <a:ext cx="5858381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lnSpc>
                <a:spcPts val="3700"/>
              </a:lnSpc>
              <a:defRPr sz="18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Аналогично плёнка из молекул 5-5 и 15-5. Молекулы не смешаны, при этом молекулы типа 15-5 изначально находятся вверху.</a:t>
            </a:r>
          </a:p>
          <a:p>
            <a:pPr algn="just" defTabSz="457200">
              <a:lnSpc>
                <a:spcPts val="3700"/>
              </a:lnSpc>
              <a:defRPr sz="18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algn="just" defTabSz="457200">
              <a:lnSpc>
                <a:spcPts val="3700"/>
              </a:lnSpc>
              <a:defRPr sz="18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Над плёнкой находится смесь двух жидкостей с постоянной концентрацией.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mix5,15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994" y="869371"/>
            <a:ext cx="7030680" cy="6595948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6777291" y="3649793"/>
            <a:ext cx="5419267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457200">
              <a:lnSpc>
                <a:spcPts val="3700"/>
              </a:lnSpc>
              <a:defRPr sz="18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Плёнка из молекул 5-5 и 15-5. Молекулы смешаны.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cylinder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4141" y="1091257"/>
            <a:ext cx="6457112" cy="6295684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7149957" y="3695699"/>
            <a:ext cx="363248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Цилиндрическая конфигурация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Героид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5454" y="1341834"/>
            <a:ext cx="5973506" cy="566048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7681608" y="3695699"/>
            <a:ext cx="256918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DCDEE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Конфигурация героид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