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4400">
                <a:latin typeface="Arial"/>
              </a:rPr>
              <a:t>Бионаноскопия</a:t>
            </a:r>
            <a:endParaRPr/>
          </a:p>
        </p:txBody>
      </p:sp>
      <p:pic>
        <p:nvPicPr>
          <p:cNvPr id="37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92360" y="2016000"/>
            <a:ext cx="5471640" cy="4700160"/>
          </a:xfrm>
          <a:prstGeom prst="rect">
            <a:avLst/>
          </a:prstGeom>
          <a:ln>
            <a:noFill/>
          </a:ln>
        </p:spPr>
      </p:pic>
      <p:sp>
        <p:nvSpPr>
          <p:cNvPr id="38" name="TextShape 2"/>
          <p:cNvSpPr txBox="1"/>
          <p:nvPr/>
        </p:nvSpPr>
        <p:spPr>
          <a:xfrm>
            <a:off x="6552000" y="2304000"/>
            <a:ext cx="3096000" cy="1882080"/>
          </a:xfrm>
          <a:prstGeom prst="rect">
            <a:avLst/>
          </a:prstGeom>
        </p:spPr>
        <p:txBody>
          <a:bodyPr lIns="90000" rIns="90000" tIns="45000" bIns="45000"/>
          <a:p>
            <a:r>
              <a:rPr lang="ru-RU">
                <a:latin typeface="Arial"/>
              </a:rPr>
              <a:t>Снимок колонии вирусов табачьей мозаики на графитовой подложке.</a:t>
            </a:r>
            <a:endParaRPr/>
          </a:p>
          <a:p>
            <a:r>
              <a:rPr lang="ru-RU">
                <a:latin typeface="Arial"/>
              </a:rPr>
              <a:t>Выполнен посредством сканирования атомно-силовым микроскопом в программе FemtoScan.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Что такое бионаноскопия?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Бионаноскопия (от слов «нано», «скопия» и «био») - метод исследования поверхностей биологических объектов в масштабе порядка от 10 до 1000 нанометров. Проводится посредством сканирующих зондовых микроскопов. К ним относятся атомно-силовой микроскоп, сканирующий зондовый и другие.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Что такое атомно-силовой микроскоп? Его схема.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Примерная схема АСМ:</a:t>
            </a:r>
            <a:endParaRPr/>
          </a:p>
        </p:txBody>
      </p:sp>
      <p:pic>
        <p:nvPicPr>
          <p:cNvPr id="43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800000" y="2908080"/>
            <a:ext cx="6318720" cy="4075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2600">
                <a:solidFill>
                  <a:srgbClr val="000000"/>
                </a:solidFill>
                <a:latin typeface="Arial"/>
                <a:ea typeface="Droid Sans Fallback"/>
              </a:rPr>
              <a:t>Каковы основные принципы работы атомно-силового микроскопа? Из каких основных частей он состоит?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r>
              <a:rPr lang="ru-RU" sz="3200">
                <a:latin typeface="Arial"/>
              </a:rPr>
              <a:t>АСМ сделан из четырех основных частей: головка, компьютерный модуль, кантилевер, оптическая система.</a:t>
            </a:r>
            <a:endParaRPr/>
          </a:p>
          <a:p>
            <a:r>
              <a:rPr lang="ru-RU" sz="3200">
                <a:latin typeface="Arial"/>
              </a:rPr>
              <a:t>Головка имеет разъем в который вставляется кантилевер. Она в свою очередь крепится внутри микроскопа с помощью магнитных держателей. Образец кладется на магнитный столик положение которого управляется посредством движения пьезодвижителей.</a:t>
            </a:r>
            <a:endParaRPr/>
          </a:p>
          <a:p>
            <a:r>
              <a:rPr lang="ru-RU" sz="3200">
                <a:latin typeface="Arial"/>
              </a:rPr>
              <a:t>Они способный двигаться на очень малые длины, порядка нанометров.  Также важную роль играется лазер и фотодиод. Лазер падает на конец зонда, деформируемого при движении по поверхности образца. Затем лазерный луч отражается и попадает на зеркальце, после чего он и попадает на фотодиод. Затем компьютерный модуль считывает показания с фотодиода: сила тока. Оттуда вычисляет интенсивность излучения и находит силу и величину деформации.</a:t>
            </a:r>
            <a:endParaRPr/>
          </a:p>
          <a:p>
            <a:r>
              <a:rPr lang="ru-RU" sz="3200">
                <a:latin typeface="Arial"/>
              </a:rPr>
              <a:t>Затем значение деформации заносится в трехмерную матрицу, которая и образует изображение. Каждый элемент матрицы, образующей изображение является совокупностью координат X, Y, Z.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Что делаю я?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Я сканирую на АСМ скопления вирусов табачной мозаики. Дабы исследовать свойства мембран оных биообъектов.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Это позволит лучше понять механизм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репликации вирионов и их взаимодействие с рецепторами на мембранах клеток табака.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Зачем сие нужно?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Оная работа необходима дабы лучше понимать пути, которыми распространяется вирус и его способ репликации.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